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26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CDECC-2744-43B9-B2FD-34C896589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16DC8C-C603-49E7-92A1-53E96F11C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37433B-A589-4B35-91D0-74BAE122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780512-4614-4CC3-8C71-2941667B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2684EF-6620-4DFC-8DA0-45937FA5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39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CB5BF-75C5-499D-B163-9B99C854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8AE28A-9ADA-4691-8B2C-00E7F0EF9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EEAC4E-0358-4F3B-A436-5A67A810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F7B380-1DE4-4CCB-93E0-F4A0B9D0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AF7290-38CD-4931-AFBE-6EAEFA55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75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321107-9CF6-404B-B711-3CCD6E5DA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0A26E4-2B8F-45FC-A514-3DC24F0BD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B35938-3034-4E21-9181-A01163E6E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BCF640-E349-4087-B992-CC27DE6B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ECF7C1-EFF0-4E71-9599-9313A500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39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770AE5-E908-4B84-8F31-476547F3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F53F1-81EA-4C30-8C2B-CE8A468BA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CB8B3A-6CB1-4017-8F94-8FB634AE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7D5CB2-FD4C-4EC8-BBBE-925D7496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14C78F-B77B-4727-8CC0-2C1D2C52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66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FCDD4-6730-4979-AFDC-983837F8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6753C6-5564-4B89-9BF5-014E346A9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A183CB-804B-4B9C-95AD-DFD4FFF8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C0315-FC9C-4282-ACF2-3AF653F0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0AD5EA-60AF-47EF-9BFE-E4B176EC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45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02A3A-4CAD-47AF-AA4B-329251DE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6F1CCE-4C1F-401E-91BD-0146974C2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68AA3A-D9A8-4454-BB7A-FEF7F66A0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D9FF5C-8C4F-4B3A-9F66-4F012CDD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6079B6-8178-4EC8-92F8-6174C54B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1EE85E-54F5-42C1-BEEE-E0C88AF3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78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066E6-F3ED-499A-B19C-1568DF6D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0097A0-E3D8-4FB8-91DF-CE037375E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104E4F-BB29-4C07-A011-89A0CDF92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7582CB2-6A5C-484C-90FB-CCA52BDCC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2B3211-CC95-4258-A130-C42DB378E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E7FD18-25BA-4A59-9D1E-034D77ED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B051C58-802F-4A73-B5F0-ABC10AAC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A09643-50C6-4E28-8A12-C6B34166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52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D671C-86CE-4304-830E-144A347A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EC7746-F610-4C4B-9E32-68E5683A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02CB38-7415-4A25-B2E8-3450738D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B84C77-BA11-468A-B65D-88507831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30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CB8AE7-3A4B-4AD2-8365-4A3C1E15E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FCE2FF-2F30-4DE6-BADF-D950D6D5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4D9FCB-56F6-414D-AF08-16F4FE53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78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3213E-B683-4912-A4AF-11047CC6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95CA5D-F3B8-4FD4-B480-8CD31EE9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3E2D24-3591-40C2-910E-973F3D2B7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6F5B12-49D1-4A4E-B398-9474DBB9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B0D3E9-5816-4BA7-973C-690C1ACF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F4A168-E1AA-407D-9EB6-3105886E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00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19A1-FDAA-4CD6-B911-1ABE9ABD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03ED5C-1D5D-4314-83CF-57F295CB7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ECB371-9AE7-4C3D-900C-59804F516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B20CB8-C570-45B6-92DD-7DED20A9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903758-F890-43BE-902B-4818C13C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1CD79F-127D-4177-A642-9A07D3B8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27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FA807-0A45-46D9-BED8-721811576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5292BD-F22C-474B-8359-5B053782B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2BC4E1-6843-4CEA-B747-AD84515F6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BA58B-F8E3-439D-B627-71D8DE506AF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140B2D-6F99-4A7C-ACAC-2E6421CD0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6D6750-4452-48CF-8F3F-BE23CF7DD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3C5AD-531B-4993-B1EA-0035BAA30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23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40A84-9620-42AF-B574-B0842A394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8193"/>
            <a:ext cx="9144000" cy="1221592"/>
          </a:xfrm>
        </p:spPr>
        <p:txBody>
          <a:bodyPr>
            <a:noAutofit/>
          </a:bodyPr>
          <a:lstStyle/>
          <a:p>
            <a:r>
              <a:rPr lang="ru-RU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Комплекс исследования движения КЛА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EA877C-316D-4C3A-8325-ADD513081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7323" y="3602038"/>
            <a:ext cx="4262907" cy="3094976"/>
          </a:xfrm>
        </p:spPr>
        <p:txBody>
          <a:bodyPr/>
          <a:lstStyle/>
          <a:p>
            <a:pPr algn="r"/>
            <a:r>
              <a:rPr lang="ru-RU" dirty="0"/>
              <a:t>Выполнили студенты группы </a:t>
            </a:r>
          </a:p>
          <a:p>
            <a:pPr algn="r"/>
            <a:r>
              <a:rPr lang="ru-RU" dirty="0"/>
              <a:t>М60-307б</a:t>
            </a:r>
          </a:p>
          <a:p>
            <a:pPr algn="r"/>
            <a:r>
              <a:rPr lang="ru-RU" dirty="0"/>
              <a:t>Савенков В. Р.</a:t>
            </a:r>
          </a:p>
          <a:p>
            <a:pPr algn="r"/>
            <a:r>
              <a:rPr lang="ru-RU" dirty="0"/>
              <a:t>Карпухина А. В.</a:t>
            </a:r>
          </a:p>
          <a:p>
            <a:pPr algn="r"/>
            <a:r>
              <a:rPr lang="ru-RU" dirty="0"/>
              <a:t>Щербатых К. С.</a:t>
            </a:r>
          </a:p>
        </p:txBody>
      </p:sp>
    </p:spTree>
    <p:extLst>
      <p:ext uri="{BB962C8B-B14F-4D97-AF65-F5344CB8AC3E}">
        <p14:creationId xmlns:p14="http://schemas.microsoft.com/office/powerpoint/2010/main" val="373704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0527B-569B-433F-BD1F-420B7C3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Клиент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14736BC-71C7-48CF-9580-8E387A3FAA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953" y="1825625"/>
            <a:ext cx="8612094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0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2BD14-348D-48B9-B378-21AEC830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Видеопример</a:t>
            </a:r>
            <a:endParaRPr lang="ru-RU" dirty="0"/>
          </a:p>
        </p:txBody>
      </p:sp>
      <p:pic>
        <p:nvPicPr>
          <p:cNvPr id="4" name="bandicam_2021-06-08_20-15-20-583">
            <a:hlinkClick r:id="" action="ppaction://media"/>
            <a:extLst>
              <a:ext uri="{FF2B5EF4-FFF2-40B4-BE49-F238E27FC236}">
                <a16:creationId xmlns:a16="http://schemas.microsoft.com/office/drawing/2014/main" id="{8775E7F0-D68B-4C60-BDBD-D21E74D888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6100" y="1690688"/>
            <a:ext cx="8559800" cy="4351338"/>
          </a:xfrm>
        </p:spPr>
      </p:pic>
    </p:spTree>
    <p:extLst>
      <p:ext uri="{BB962C8B-B14F-4D97-AF65-F5344CB8AC3E}">
        <p14:creationId xmlns:p14="http://schemas.microsoft.com/office/powerpoint/2010/main" val="427968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FDFF8-0463-43BD-B594-986FC682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22641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CBF12-AF4E-4268-A85E-812308F0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ADCDE5-C87E-4CB3-9F5D-BEF4AC9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969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настоящее время происходит интенсивное освоение космического пространства, которое ведётся по широкой программе, включающей полёты, как по околоземным орбитам, так и по траекториям к другим планетам Солнечной системы.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750F24-C9FE-4EDE-86E1-03B182EFF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76" y="2711808"/>
            <a:ext cx="5853448" cy="39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37F6068-E30C-4732-8555-2E870BEAF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74" y="627890"/>
            <a:ext cx="10515600" cy="1046364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Несомненно, прогнозирование движения КЛА является одной из целевых задач науки, которая имеет такие названия как космическая баллистика, механика космического полёта, прикладная небесная механика,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космодинамика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теория движения искусственных небесных тел, космонавтика и т.д.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68BDA0-BD22-4ACD-9679-AD10667E2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48" y="1859302"/>
            <a:ext cx="6287104" cy="46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815A3-46F5-42B7-AF11-AC714EA8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A7AC14-AEC2-444C-A2B9-D1CAD2D15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813"/>
            <a:ext cx="10515600" cy="16033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 проект представляет собой клиент серверное приложение, которое предоставляет инструментарий для исследования и моделирование движения КЛА.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 вычисления производятся на сервере, а отображение происходит в клиенте. Общение клиента с сервером происходит по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протоколу.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DF9696-9F0A-435B-A0B0-11B892C12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264" y="3082024"/>
            <a:ext cx="4039472" cy="341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0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52335-696D-4E42-96CB-7E9FBB15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Метод расчёта положения КЛА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18DE9-8C8C-43FF-BE3A-4DEC85C5E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136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вычисления положения КЛА в новый момент времени используется метод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оскулирующих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элементов.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9E7E63-15CC-4C14-9B62-BB25FD8A2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37" y="2490873"/>
            <a:ext cx="6019725" cy="38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1AC09-4C93-4BAB-A87C-DDE6B5BC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Сервер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49D4F4-60F1-4E19-95F5-F7D9CD03F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85000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Сервер написан на языке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использованием веб фреймворка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Как уже было сказано раннее на сервере происходят основные вычисления связанные с прогнозированием КЛА в разные моменты времени. Общение с клиентом происходит по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протоколу, данные отдаются в формате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через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запрос с клиента. 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864D5E-AF9B-4DA2-8E5E-A4C3FF8E4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0626"/>
            <a:ext cx="2085304" cy="11664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CA6926-9BA9-4568-BCAF-88F427757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44" y="2888088"/>
            <a:ext cx="1165512" cy="11655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58A632-8A0B-493C-AFF5-EC50BA14F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77" y="2888088"/>
            <a:ext cx="2289862" cy="108500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E888D1-3812-40B0-B875-F5AA50D91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95" y="4619563"/>
            <a:ext cx="2039646" cy="11655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C33AED-7BCD-4CA9-AEDC-7578426CE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60" y="4405582"/>
            <a:ext cx="2039646" cy="15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1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C32F0-9A6F-41C6-9DAC-62743FDB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данных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DABE28C-D391-47C3-90DB-949AB79DC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1743"/>
            <a:ext cx="10515600" cy="4239101"/>
          </a:xfrm>
        </p:spPr>
      </p:pic>
    </p:spTree>
    <p:extLst>
      <p:ext uri="{BB962C8B-B14F-4D97-AF65-F5344CB8AC3E}">
        <p14:creationId xmlns:p14="http://schemas.microsoft.com/office/powerpoint/2010/main" val="401263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3B901-DADE-40BE-ABC0-DF8C8E0B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данных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EDF703-5F7D-4132-957D-F9AB79BD6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8" y="1574778"/>
            <a:ext cx="5922204" cy="263682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A98F2A-808B-44ED-B565-D27A056E3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273" y="4554230"/>
            <a:ext cx="7465454" cy="205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4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D40F3-F19B-4A31-ADE1-73CC99B7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Клиент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0229FC-C8B3-4EFE-9C78-F07864DC9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2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 написан на языке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++ с использование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кросплатформенного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фреймворка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использовалась технология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QT Widgets.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Отрисовка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графики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происходила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помо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шью программного интерфейса определяемого спецификацией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OpenGL.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D6F079-864D-430D-92BC-13A04F165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3829"/>
            <a:ext cx="1025057" cy="11523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AD2FBC-1BEB-4ABA-BF64-591A68D4B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51" y="2904833"/>
            <a:ext cx="2388897" cy="11425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7318CE-23F5-417E-A18F-6982D9DE2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869" y="2904833"/>
            <a:ext cx="1294931" cy="12949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171FEA-E33C-46C3-B0ED-C064A786A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61" y="4598361"/>
            <a:ext cx="2189408" cy="9621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4265F3-5F89-47EF-B72A-27477C943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57" y="4598361"/>
            <a:ext cx="2191319" cy="9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949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252</Words>
  <Application>Microsoft Office PowerPoint</Application>
  <PresentationFormat>Широкоэкранный</PresentationFormat>
  <Paragraphs>23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Комплекс исследования движения КЛА</vt:lpstr>
      <vt:lpstr>Постановка задачи</vt:lpstr>
      <vt:lpstr>Презентация PowerPoint</vt:lpstr>
      <vt:lpstr>Архитектура проекта</vt:lpstr>
      <vt:lpstr>Метод расчёта положения КЛА</vt:lpstr>
      <vt:lpstr>Сервер</vt:lpstr>
      <vt:lpstr>Анализ данных</vt:lpstr>
      <vt:lpstr>Анализ данных</vt:lpstr>
      <vt:lpstr>Клиент</vt:lpstr>
      <vt:lpstr>Клиент</vt:lpstr>
      <vt:lpstr>Видеопример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 исследования движения КЛА</dc:title>
  <dc:creator>Константин Щербатых</dc:creator>
  <cp:lastModifiedBy>Константин Щербатых</cp:lastModifiedBy>
  <cp:revision>5</cp:revision>
  <dcterms:created xsi:type="dcterms:W3CDTF">2021-06-06T12:42:29Z</dcterms:created>
  <dcterms:modified xsi:type="dcterms:W3CDTF">2021-06-08T17:28:35Z</dcterms:modified>
</cp:coreProperties>
</file>